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9" r:id="rId12"/>
    <p:sldId id="270" r:id="rId13"/>
    <p:sldId id="276" r:id="rId14"/>
    <p:sldId id="273" r:id="rId15"/>
    <p:sldId id="261" r:id="rId16"/>
    <p:sldId id="271" r:id="rId17"/>
    <p:sldId id="272" r:id="rId18"/>
    <p:sldId id="275" r:id="rId19"/>
    <p:sldId id="26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19" y="182245"/>
            <a:ext cx="10551160" cy="1311275"/>
          </a:xfrm>
        </p:spPr>
        <p:txBody>
          <a:bodyPr/>
          <a:lstStyle/>
          <a:p>
            <a:r>
              <a:rPr lang="en-US" dirty="0"/>
              <a:t>ILD to ITD matching (6 match trials per ITD, 5 subbies)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E56E-21E5-7FBF-B20D-7C314C5F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1690688"/>
            <a:ext cx="85248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0887-FDC3-AAD5-9CE1-B0D6208B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723"/>
          </a:xfrm>
        </p:spPr>
        <p:txBody>
          <a:bodyPr>
            <a:normAutofit fontScale="90000"/>
          </a:bodyPr>
          <a:lstStyle/>
          <a:p>
            <a:r>
              <a:rPr lang="en-US" dirty="0"/>
              <a:t>0.2-1.3 s response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E716B-69A1-303C-DF4E-D450D34C16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84" r="8291"/>
          <a:stretch/>
        </p:blipFill>
        <p:spPr>
          <a:xfrm>
            <a:off x="1215342" y="983848"/>
            <a:ext cx="10000526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31FE-B2FC-C8FC-DFA5-9FF83A4E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14551"/>
          </a:xfrm>
        </p:spPr>
        <p:txBody>
          <a:bodyPr>
            <a:normAutofit fontScale="90000"/>
          </a:bodyPr>
          <a:lstStyle/>
          <a:p>
            <a:r>
              <a:rPr lang="en-US" dirty="0"/>
              <a:t>0.2-0.8 s response 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4134E-004C-B854-4CCE-7C657DB5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593"/>
            <a:ext cx="121920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8B01F-46C1-2DF4-A541-E2022478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5" t="3393" r="7441"/>
          <a:stretch/>
        </p:blipFill>
        <p:spPr>
          <a:xfrm>
            <a:off x="365759" y="193636"/>
            <a:ext cx="11308183" cy="63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2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631A9-352B-C8BC-3709-F8D8185E3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6008" y="437823"/>
            <a:ext cx="12404016" cy="598235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5CA54-F0FF-35D2-BA8C-92830A247E5E}"/>
              </a:ext>
            </a:extLst>
          </p:cNvPr>
          <p:cNvSpPr txBox="1"/>
          <p:nvPr/>
        </p:nvSpPr>
        <p:spPr>
          <a:xfrm>
            <a:off x="1971040" y="243840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E8F57-5119-EAA9-01A0-130943FC9946}"/>
              </a:ext>
            </a:extLst>
          </p:cNvPr>
          <p:cNvSpPr txBox="1"/>
          <p:nvPr/>
        </p:nvSpPr>
        <p:spPr>
          <a:xfrm>
            <a:off x="6217920" y="243840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Hit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A227C-7BFE-2721-DD14-6B8185C223A0}"/>
              </a:ext>
            </a:extLst>
          </p:cNvPr>
          <p:cNvSpPr txBox="1"/>
          <p:nvPr/>
        </p:nvSpPr>
        <p:spPr>
          <a:xfrm>
            <a:off x="9464040" y="221641"/>
            <a:ext cx="151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 Rate</a:t>
            </a:r>
          </a:p>
        </p:txBody>
      </p:sp>
    </p:spTree>
    <p:extLst>
      <p:ext uri="{BB962C8B-B14F-4D97-AF65-F5344CB8AC3E}">
        <p14:creationId xmlns:p14="http://schemas.microsoft.com/office/powerpoint/2010/main" val="380818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Tracks (5 deg)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64D3-0AD1-88ED-BE29-253E10C7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451963"/>
            <a:ext cx="826885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77F0-1B7B-F646-8427-675CE116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word bash vs. second word bash</a:t>
            </a:r>
          </a:p>
        </p:txBody>
      </p:sp>
    </p:spTree>
    <p:extLst>
      <p:ext uri="{BB962C8B-B14F-4D97-AF65-F5344CB8AC3E}">
        <p14:creationId xmlns:p14="http://schemas.microsoft.com/office/powerpoint/2010/main" val="334874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F3A2-C0EF-4D86-8986-DB631461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>
            <a:normAutofit fontScale="90000"/>
          </a:bodyPr>
          <a:lstStyle/>
          <a:p>
            <a:r>
              <a:rPr lang="en-US" dirty="0"/>
              <a:t>Response times by condition &amp; first word and second word</a:t>
            </a:r>
          </a:p>
        </p:txBody>
      </p:sp>
    </p:spTree>
    <p:extLst>
      <p:ext uri="{BB962C8B-B14F-4D97-AF65-F5344CB8AC3E}">
        <p14:creationId xmlns:p14="http://schemas.microsoft.com/office/powerpoint/2010/main" val="320968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</a:t>
            </a:r>
            <a:r>
              <a:rPr lang="en-US"/>
              <a:t>= 4.8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8992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183E-E3AB-EBAE-F614-45539BCD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7CD75-D85A-FED9-16A8-B6D53D1AC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ILD magnification parameters?? Seem to be okay </a:t>
            </a:r>
            <a:r>
              <a:rPr lang="en-US" dirty="0">
                <a:sym typeface="Wingdings" panose="05000000000000000000" pitchFamily="2" charset="2"/>
              </a:rPr>
              <a:t>and effective  want to change number of bands/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attack/max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r>
              <a:rPr lang="en-US" dirty="0">
                <a:sym typeface="Wingdings" panose="05000000000000000000" pitchFamily="2" charset="2"/>
              </a:rPr>
              <a:t>Can bash occur at the first or last position?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so  fix the GUI to allow for click time</a:t>
            </a:r>
          </a:p>
          <a:p>
            <a:r>
              <a:rPr lang="en-US" dirty="0">
                <a:sym typeface="Wingdings" panose="05000000000000000000" pitchFamily="2" charset="2"/>
              </a:rPr>
              <a:t>Does the fNIRS response include the cue period? (factors into how long the stimulus will be)</a:t>
            </a:r>
          </a:p>
          <a:p>
            <a:r>
              <a:rPr lang="en-US" dirty="0">
                <a:sym typeface="Wingdings" panose="05000000000000000000" pitchFamily="2" charset="2"/>
              </a:rPr>
              <a:t>How many target/Masker token pairs…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….how long is the trial…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….how many trials can we fit in the study…..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…..how many conditions can we fit in the study…..</a:t>
            </a:r>
          </a:p>
          <a:p>
            <a:r>
              <a:rPr lang="en-US" dirty="0">
                <a:sym typeface="Wingdings" panose="05000000000000000000" pitchFamily="2" charset="2"/>
              </a:rPr>
              <a:t>Check </a:t>
            </a:r>
            <a:r>
              <a:rPr lang="en-US" dirty="0" err="1">
                <a:sym typeface="Wingdings" panose="05000000000000000000" pitchFamily="2" charset="2"/>
              </a:rPr>
              <a:t>loc_cue_isi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Clipping?! On the low end???</a:t>
            </a:r>
          </a:p>
        </p:txBody>
      </p:sp>
    </p:spTree>
    <p:extLst>
      <p:ext uri="{BB962C8B-B14F-4D97-AF65-F5344CB8AC3E}">
        <p14:creationId xmlns:p14="http://schemas.microsoft.com/office/powerpoint/2010/main" val="420398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6.4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62E7-DD3C-BE9D-6A15-C5E62F36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pilot: 5/10 deg ILD w/</a:t>
            </a:r>
            <a:r>
              <a:rPr lang="en-US" dirty="0" err="1"/>
              <a:t>w.o.</a:t>
            </a:r>
            <a:r>
              <a:rPr lang="en-US" dirty="0"/>
              <a:t> MAG and w/</a:t>
            </a:r>
            <a:r>
              <a:rPr lang="en-US" dirty="0" err="1"/>
              <a:t>w.o.</a:t>
            </a:r>
            <a:r>
              <a:rPr lang="en-US" dirty="0"/>
              <a:t> low pass filter (to reduce the presence of high frequency “</a:t>
            </a:r>
            <a:r>
              <a:rPr lang="en-US" dirty="0" err="1"/>
              <a:t>sh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54790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B924-E5F5-AD88-8474-6800F8D6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722"/>
          </a:xfrm>
        </p:spPr>
        <p:txBody>
          <a:bodyPr/>
          <a:lstStyle/>
          <a:p>
            <a:r>
              <a:rPr lang="en-US" dirty="0"/>
              <a:t>Raw spectrogram of 300 </a:t>
            </a:r>
            <a:r>
              <a:rPr lang="en-US" dirty="0" err="1"/>
              <a:t>ms</a:t>
            </a:r>
            <a:r>
              <a:rPr lang="en-US" dirty="0"/>
              <a:t> “bash”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70B71-25E7-C8D4-3706-F3BFEF9E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70" y="1190848"/>
            <a:ext cx="6777990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0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2EC2-3D7A-14B9-2041-A0D59B57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Spectrogram of “bash” with 2nd order Low pass </a:t>
            </a:r>
            <a:r>
              <a:rPr lang="en-US" dirty="0" err="1"/>
              <a:t>butterworth</a:t>
            </a:r>
            <a:r>
              <a:rPr lang="en-US" dirty="0"/>
              <a:t> filter (cutoff = 1.2 kHz), created using </a:t>
            </a:r>
            <a:r>
              <a:rPr lang="en-US" dirty="0" err="1"/>
              <a:t>filtfilt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60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F800F-EBEB-057F-8BD2-BD982458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03DE0-DF1A-EA58-0D94-4E5A5685E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1875789"/>
            <a:ext cx="5909310" cy="44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60" y="200025"/>
            <a:ext cx="10515600" cy="501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ITDs: 50,100,200,400 (60 trials each, 4 blocks of 60 trials), 12 token pairs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2D39-F274-F695-1E21-9A948BB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690688"/>
            <a:ext cx="9305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23369</TotalTime>
  <Words>644</Words>
  <Application>Microsoft Office PowerPoint</Application>
  <PresentationFormat>Widescreen</PresentationFormat>
  <Paragraphs>104</Paragraphs>
  <Slides>23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 (6 match trials per ITD, 5 subbies)</vt:lpstr>
      <vt:lpstr>0.2-1.3 s response window</vt:lpstr>
      <vt:lpstr>0.2-0.8 s response window</vt:lpstr>
      <vt:lpstr>PowerPoint Presentation</vt:lpstr>
      <vt:lpstr>PowerPoint Presentation</vt:lpstr>
      <vt:lpstr>ITD Tracks (5 deg)</vt:lpstr>
      <vt:lpstr>First word bash vs. second word bash</vt:lpstr>
      <vt:lpstr>Response times by condition &amp; first word and second word</vt:lpstr>
      <vt:lpstr>PowerPoint Presentation</vt:lpstr>
      <vt:lpstr>Current questions</vt:lpstr>
      <vt:lpstr>New pilot: 5/10 deg ILD w/w.o. MAG and w/w.o. low pass filter (to reduce the presence of high frequency “sh”)</vt:lpstr>
      <vt:lpstr>Raw spectrogram of 300 ms “bash”</vt:lpstr>
      <vt:lpstr>Spectrogram of “bash” with 2nd order Low pass butterworth filter (cutoff = 1.2 kHz), created using filtfilt </vt:lpstr>
      <vt:lpstr>Compare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42</cp:revision>
  <dcterms:created xsi:type="dcterms:W3CDTF">2024-09-03T18:16:49Z</dcterms:created>
  <dcterms:modified xsi:type="dcterms:W3CDTF">2024-10-08T16:48:34Z</dcterms:modified>
</cp:coreProperties>
</file>